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EF9B3-0B50-4000-9152-F84B87DA44FB}" v="9" dt="2022-12-15T17:24:58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 Thomas" userId="3b6d7c92-4be9-4099-be9a-e841588db7e5" providerId="ADAL" clId="{EE6EF9B3-0B50-4000-9152-F84B87DA44FB}"/>
    <pc:docChg chg="custSel modSld">
      <pc:chgData name="Kath Thomas" userId="3b6d7c92-4be9-4099-be9a-e841588db7e5" providerId="ADAL" clId="{EE6EF9B3-0B50-4000-9152-F84B87DA44FB}" dt="2022-12-15T17:25:58.915" v="146" actId="20577"/>
      <pc:docMkLst>
        <pc:docMk/>
      </pc:docMkLst>
      <pc:sldChg chg="addSp delSp modSp mod">
        <pc:chgData name="Kath Thomas" userId="3b6d7c92-4be9-4099-be9a-e841588db7e5" providerId="ADAL" clId="{EE6EF9B3-0B50-4000-9152-F84B87DA44FB}" dt="2022-12-15T17:25:58.915" v="146" actId="20577"/>
        <pc:sldMkLst>
          <pc:docMk/>
          <pc:sldMk cId="1208931483" sldId="256"/>
        </pc:sldMkLst>
        <pc:spChg chg="mod">
          <ac:chgData name="Kath Thomas" userId="3b6d7c92-4be9-4099-be9a-e841588db7e5" providerId="ADAL" clId="{EE6EF9B3-0B50-4000-9152-F84B87DA44FB}" dt="2022-12-15T17:25:58.915" v="146" actId="20577"/>
          <ac:spMkLst>
            <pc:docMk/>
            <pc:sldMk cId="1208931483" sldId="256"/>
            <ac:spMk id="2" creationId="{A7DA807E-194E-A342-D6B1-3A5BAF3033E5}"/>
          </ac:spMkLst>
        </pc:spChg>
        <pc:spChg chg="del">
          <ac:chgData name="Kath Thomas" userId="3b6d7c92-4be9-4099-be9a-e841588db7e5" providerId="ADAL" clId="{EE6EF9B3-0B50-4000-9152-F84B87DA44FB}" dt="2022-12-15T17:19:12.464" v="0" actId="478"/>
          <ac:spMkLst>
            <pc:docMk/>
            <pc:sldMk cId="1208931483" sldId="256"/>
            <ac:spMk id="3" creationId="{D08E6A3E-6EB5-A207-E61D-285D50BFA5C4}"/>
          </ac:spMkLst>
        </pc:spChg>
        <pc:spChg chg="add del mod topLvl">
          <ac:chgData name="Kath Thomas" userId="3b6d7c92-4be9-4099-be9a-e841588db7e5" providerId="ADAL" clId="{EE6EF9B3-0B50-4000-9152-F84B87DA44FB}" dt="2022-12-15T17:24:55.970" v="131" actId="478"/>
          <ac:spMkLst>
            <pc:docMk/>
            <pc:sldMk cId="1208931483" sldId="256"/>
            <ac:spMk id="11" creationId="{593620B3-D222-4544-79D6-78690DDF8067}"/>
          </ac:spMkLst>
        </pc:spChg>
        <pc:grpChg chg="add del mod">
          <ac:chgData name="Kath Thomas" userId="3b6d7c92-4be9-4099-be9a-e841588db7e5" providerId="ADAL" clId="{EE6EF9B3-0B50-4000-9152-F84B87DA44FB}" dt="2022-12-15T17:24:53.277" v="130" actId="21"/>
          <ac:grpSpMkLst>
            <pc:docMk/>
            <pc:sldMk cId="1208931483" sldId="256"/>
            <ac:grpSpMk id="9" creationId="{19759E3E-9C73-71C7-C030-D3948DE9ABD4}"/>
          </ac:grpSpMkLst>
        </pc:grpChg>
        <pc:graphicFrameChg chg="add mod modGraphic">
          <ac:chgData name="Kath Thomas" userId="3b6d7c92-4be9-4099-be9a-e841588db7e5" providerId="ADAL" clId="{EE6EF9B3-0B50-4000-9152-F84B87DA44FB}" dt="2022-12-15T17:23:49.201" v="117" actId="14734"/>
          <ac:graphicFrameMkLst>
            <pc:docMk/>
            <pc:sldMk cId="1208931483" sldId="256"/>
            <ac:graphicFrameMk id="4" creationId="{B29A2F58-1838-406B-38D6-9FF8F4418352}"/>
          </ac:graphicFrameMkLst>
        </pc:graphicFrameChg>
        <pc:picChg chg="add mod">
          <ac:chgData name="Kath Thomas" userId="3b6d7c92-4be9-4099-be9a-e841588db7e5" providerId="ADAL" clId="{EE6EF9B3-0B50-4000-9152-F84B87DA44FB}" dt="2022-12-15T17:25:10.114" v="138" actId="1076"/>
          <ac:picMkLst>
            <pc:docMk/>
            <pc:sldMk cId="1208931483" sldId="256"/>
            <ac:picMk id="5" creationId="{D0464489-67C1-4EF2-52BD-B54C11348797}"/>
          </ac:picMkLst>
        </pc:picChg>
        <pc:picChg chg="add mod modCrop">
          <ac:chgData name="Kath Thomas" userId="3b6d7c92-4be9-4099-be9a-e841588db7e5" providerId="ADAL" clId="{EE6EF9B3-0B50-4000-9152-F84B87DA44FB}" dt="2022-12-15T17:23:55.355" v="119" actId="1035"/>
          <ac:picMkLst>
            <pc:docMk/>
            <pc:sldMk cId="1208931483" sldId="256"/>
            <ac:picMk id="7" creationId="{E9837D64-3B8C-4919-8D47-4E9BAAB229C8}"/>
          </ac:picMkLst>
        </pc:picChg>
        <pc:picChg chg="add mod modCrop">
          <ac:chgData name="Kath Thomas" userId="3b6d7c92-4be9-4099-be9a-e841588db7e5" providerId="ADAL" clId="{EE6EF9B3-0B50-4000-9152-F84B87DA44FB}" dt="2022-12-15T17:25:23.722" v="140" actId="732"/>
          <ac:picMkLst>
            <pc:docMk/>
            <pc:sldMk cId="1208931483" sldId="256"/>
            <ac:picMk id="8" creationId="{BACC14B8-D1AE-7CAA-F71A-386D43BFF838}"/>
          </ac:picMkLst>
        </pc:picChg>
        <pc:picChg chg="add del mod topLvl">
          <ac:chgData name="Kath Thomas" userId="3b6d7c92-4be9-4099-be9a-e841588db7e5" providerId="ADAL" clId="{EE6EF9B3-0B50-4000-9152-F84B87DA44FB}" dt="2022-12-15T17:24:53.277" v="130" actId="21"/>
          <ac:picMkLst>
            <pc:docMk/>
            <pc:sldMk cId="1208931483" sldId="256"/>
            <ac:picMk id="10" creationId="{FC94A81B-FCCE-5D9E-8E86-2BAA51D11F16}"/>
          </ac:picMkLst>
        </pc:picChg>
        <pc:picChg chg="add mod">
          <ac:chgData name="Kath Thomas" userId="3b6d7c92-4be9-4099-be9a-e841588db7e5" providerId="ADAL" clId="{EE6EF9B3-0B50-4000-9152-F84B87DA44FB}" dt="2022-12-15T17:25:03.683" v="135" actId="1076"/>
          <ac:picMkLst>
            <pc:docMk/>
            <pc:sldMk cId="1208931483" sldId="256"/>
            <ac:picMk id="12" creationId="{ADF19FB0-12B7-7FC3-05F2-3A9781DF6A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5D1D-49B2-C90D-F31D-B689381FF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336AD-F50A-1451-6551-A4E2DAFA2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CE969-764C-FB4A-88FC-6B7A940F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9A752-A260-227E-2C4A-9B240319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4DB28-76B5-33F9-2BCC-DA779CEE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98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B446-38A1-FD4C-769A-BD045605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220A7-5E8B-FEB9-C5BF-46747E6F9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AF9F7-4DF2-6F1F-E03D-7D7A784F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F2ACE-3C83-4151-2A5A-C43BA4BE7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98B8B-0E54-BB85-AC31-DFA4D78C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2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BE9AB-6B08-3DA1-09A4-8672C6E25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4F800-9F92-CF88-D21C-A60EED8DF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FE466-6FA4-8874-2DE0-F1897373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A5EDA-C4CB-46E9-8E05-7AAB6C60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3B99B-48C3-B184-0834-65CC8033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7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87FB4-10BF-3761-9CE7-D1960EF4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F61EC-9CC6-D720-C1D8-CAD0AA73F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4C8A4-CCBB-1D84-E252-3190C195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29A80-990C-817F-9EF1-541E274B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6B555-8915-F9DC-074E-16D2E711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51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50F2B-670B-F999-5783-A6979FA2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0A78C-0AAC-543E-37F2-8B4E15385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945B2-D350-E986-DA7D-3DEBA741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3EC12-9796-8A66-0DB7-76B58174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7F308-9A84-E1D7-E90F-ABE864636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6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0905-FED7-86AD-108D-6BECA5C8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75D48-07DB-7C9B-99B1-8B6E3BD5F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DE319-2892-6816-DFE7-FB741F388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39100-49CA-487C-D0EA-61CFD46D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4EAE0-7035-FA3D-9049-E827EB3A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D44A6-8007-7731-5E59-0B3AA314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9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E556-6CAC-43A0-E827-0650EAA9D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E6D3B-4FD8-6034-BF67-5EBE243B1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17E90-1A9D-0E83-5CDE-025218C99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22EE7F-83A8-5C76-28EA-38DDA6363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668E4-C81A-62CF-4CFF-1031880A0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5A0DD-831D-E1D7-4DB0-A8B6A11D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3ED1A9-E6BD-5F34-631D-09455ACF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CA5D1-4065-424E-2AE8-BAE111A3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2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6D0D-765D-CAC4-8DE9-94A582B5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FF7658-97BD-AEAF-09D3-CF24A1B8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6BECC-374C-D08C-D1D7-FFB4AA39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ED6D0-2306-6CE7-4685-4C043EC00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8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C427F-481B-6A67-8906-383D59A7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36EE9-40DC-0DFA-A4B8-50E0AF30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1744C-6338-E105-8205-3BEB7BD8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8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6CC70-3624-F9BC-5262-3C3924043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881C-7109-0D3A-C13C-449AA91F8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6CE2-880A-046F-3340-CDDF6C174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E9B82-5263-B42F-D853-5F751064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EB3CE-82F5-8F90-4BC8-35C49D83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7CCC2-EA10-461C-8C86-BAE69D94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7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F3F6-3CDD-E089-0984-A5247F4E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1F4979-CF8A-6A23-F034-8D72E2FD4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0EFE4-BD09-7923-844E-6B2389EB8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B69BC-77B2-EA81-10E7-D61AD3550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78296-D835-DF3E-9359-013B6502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36A41-7754-4DDA-F9A6-F948EA63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3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266E2-A904-DD78-8C17-CB456856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DF1EC-6BA1-1478-328F-92699510C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C2B15-131E-D74B-7BEC-D19362D75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39684-5716-448E-9A28-2293AD41A467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78551-D6FB-B5A2-B3BF-806BE652A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2B4FE-3330-63DC-EEB5-D8CAD6BB3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2C38-3392-45B2-8B11-1C7B338AA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7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untrygirldiabetic.blogspot.com/" TargetMode="External"/><Relationship Id="rId3" Type="http://schemas.openxmlformats.org/officeDocument/2006/relationships/hyperlink" Target="https://pixabay.com/es/cepillo-de-dientes-pasta-de-dientes-309145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llection.maas.museum/object/363667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807E-194E-A342-D6B1-3A5BAF303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8231"/>
            <a:ext cx="9144000" cy="98352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GB" dirty="0"/>
              <a:t>visual timetable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9A2F58-1838-406B-38D6-9FF8F4418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992049"/>
              </p:ext>
            </p:extLst>
          </p:nvPr>
        </p:nvGraphicFramePr>
        <p:xfrm>
          <a:off x="1273834" y="1397480"/>
          <a:ext cx="9655834" cy="4724209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827917">
                  <a:extLst>
                    <a:ext uri="{9D8B030D-6E8A-4147-A177-3AD203B41FA5}">
                      <a16:colId xmlns:a16="http://schemas.microsoft.com/office/drawing/2014/main" val="3423577241"/>
                    </a:ext>
                  </a:extLst>
                </a:gridCol>
                <a:gridCol w="4827917">
                  <a:extLst>
                    <a:ext uri="{9D8B030D-6E8A-4147-A177-3AD203B41FA5}">
                      <a16:colId xmlns:a16="http://schemas.microsoft.com/office/drawing/2014/main" val="619962660"/>
                    </a:ext>
                  </a:extLst>
                </a:gridCol>
              </a:tblGrid>
              <a:tr h="3968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Brush Teeth – 2 minutes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Wash Face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222332"/>
                  </a:ext>
                </a:extLst>
              </a:tr>
              <a:tr h="189953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21560"/>
                  </a:ext>
                </a:extLst>
              </a:tr>
              <a:tr h="41234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Pyjamas</a:t>
                      </a:r>
                      <a:r>
                        <a:rPr lang="en-US" dirty="0"/>
                        <a:t> 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Bedtime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535380"/>
                  </a:ext>
                </a:extLst>
              </a:tr>
              <a:tr h="20155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01717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0464489-67C1-4EF2-52BD-B54C11348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58217" y="1878199"/>
            <a:ext cx="2822552" cy="1684953"/>
          </a:xfrm>
          <a:prstGeom prst="rect">
            <a:avLst/>
          </a:prstGeom>
        </p:spPr>
      </p:pic>
      <p:pic>
        <p:nvPicPr>
          <p:cNvPr id="7" name="Picture 6" descr="A person with her eyes closed&#10;&#10;Description automatically generated with low confidence">
            <a:extLst>
              <a:ext uri="{FF2B5EF4-FFF2-40B4-BE49-F238E27FC236}">
                <a16:creationId xmlns:a16="http://schemas.microsoft.com/office/drawing/2014/main" id="{E9837D64-3B8C-4919-8D47-4E9BAAB229C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9"/>
          <a:stretch/>
        </p:blipFill>
        <p:spPr>
          <a:xfrm>
            <a:off x="7142277" y="1878199"/>
            <a:ext cx="2743966" cy="1770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CC14B8-D1AE-7CAA-F71A-386D43BFF83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b="17560"/>
          <a:stretch/>
        </p:blipFill>
        <p:spPr>
          <a:xfrm>
            <a:off x="2397039" y="4190092"/>
            <a:ext cx="2458472" cy="18225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F19FB0-12B7-7FC3-05F2-3A9781DF6A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946137" y="4359190"/>
            <a:ext cx="3205914" cy="159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3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visual timetable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 Thomas</dc:creator>
  <cp:lastModifiedBy>Kath Thomas</cp:lastModifiedBy>
  <cp:revision>1</cp:revision>
  <dcterms:created xsi:type="dcterms:W3CDTF">2022-12-15T17:18:45Z</dcterms:created>
  <dcterms:modified xsi:type="dcterms:W3CDTF">2022-12-15T17:26:03Z</dcterms:modified>
</cp:coreProperties>
</file>